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5" r:id="rId3"/>
    <p:sldId id="256" r:id="rId4"/>
    <p:sldId id="258" r:id="rId5"/>
    <p:sldId id="259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260" r:id="rId24"/>
    <p:sldId id="261" r:id="rId25"/>
    <p:sldId id="303" r:id="rId26"/>
    <p:sldId id="304" r:id="rId27"/>
    <p:sldId id="305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332" r:id="rId38"/>
    <p:sldId id="333" r:id="rId39"/>
    <p:sldId id="334" r:id="rId40"/>
    <p:sldId id="335" r:id="rId41"/>
    <p:sldId id="336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352" r:id="rId58"/>
    <p:sldId id="353" r:id="rId59"/>
    <p:sldId id="354" r:id="rId60"/>
    <p:sldId id="355" r:id="rId61"/>
    <p:sldId id="356" r:id="rId62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EE553-E0C1-48F4-8459-8C822153E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D39867-7BE9-47D6-A02B-784615A7C4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02F3C0-0547-4B1B-B806-F06C11F39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0B89F00-B5BD-4443-A669-9944D8CD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3D06F20-98D4-4F61-8195-50DD17E57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0581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322D6C-C1AF-48CC-877A-2BE2D9B8F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98DAAD61-1AE2-436C-9E02-FB5CCFC4F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4485A1-B390-4CAE-950B-372655B5B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C3931E-7AC0-4ACA-8D1D-E896C6878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E18A6C5-98A5-4111-9CB9-65AF41EEB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92420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E8003DE-ABE8-4DD7-BA74-94B5F935A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5DF9FF6-A7F3-4A9D-9EB3-06F62E773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F5222A-D714-43C4-8266-F50B6B218B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26E8CB-F725-46CF-8F9F-BBE160079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B4771-E58C-4DAB-AFF9-9917CE65C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863705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9255B1-9ED6-4B2A-931E-FD35B170A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9DAD6C-0811-4061-BDF7-2845ACD056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37A4859-0C0E-460A-BC84-69317AD06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B20FFE7-3D89-4DD5-8656-E5428895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03E65F-D2CF-43AD-9AD9-279E7B40C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34985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5E8D4-FC91-4CAE-88BA-8233F1ABF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D2AD273-601F-4405-BC57-5B3108B2E9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4E9004-88E0-40C1-8D49-499BEA176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3ADA3A-473D-44AE-AC27-6A405000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30E5EB-5C0E-4965-A096-1D59AFD6D6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9722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1DBE6-AC9E-4B79-BC29-55E8CA001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35E166-8F25-43ED-B26B-AD9876B43E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2FA03C-129E-47BC-91BB-AA2EE54A0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4532B9E-8138-48C1-9A99-FE4AAFE39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36A637B-A2FC-4488-AF76-3256B46AE4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46DB5E4-3E56-490D-A305-DD9C42A9F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615889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07839B-13AC-4884-BA6E-42A136FA2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642CBD-BF5C-459D-B8EA-97BE59714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6A2001A-AAEE-4FE7-A7E4-EFEB8BA71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5E13395-8ECE-48B2-A7CF-C494BD9C92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4BE382C-6BAC-4561-A56E-7ECAAE5CC8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9B5F973-04FA-47D3-AC9D-2503F1069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63B6E5A-6155-4DEC-A602-BEBB9D7D9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0E12F01-8794-4C44-9DEA-3699577C3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71708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A8CDBC-7250-48AA-AFF0-9ED64446C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A3F7582-B3DA-4C24-A329-97481425A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4C8C954-0BEF-4AF0-ABFA-DA377FA6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38A4E8A-2853-4DA1-A2CC-6EA412056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58110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E44FB85-1BB7-4703-A10F-AACA1552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1021222-EB1F-44CE-97FA-917F8B5A6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25602A3-C400-4B98-A927-FFC0C86C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4092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5DD76F-9CEF-4B7F-9007-A12F2305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4531817-7704-40AE-84EB-7E7AD9E2B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3EF22C-5500-4F9D-A44F-F006084C5D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B4F8F-C1E8-48D3-AA9B-0D7FFAB5F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2A8086-11A6-45B4-A045-EF5823672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D83A47F-91F4-4B03-9E6B-FFE1ED28C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8122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1AE98E-EFC1-451A-9755-8D24EF2A12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5DA02CD-ECA1-4D1B-946D-837E99BC60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19BF64-E77C-4FBE-BC93-B6F6CCF657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A42C52B-0665-4EC2-A397-D4B493A1F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E69D02-3D5F-4470-A7ED-571AE49DA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530E98E-DC7A-4B67-A7B2-43C490FDE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1946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3196648C-BDAF-4555-A2F7-4E5C3B9FB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EF8CC16-3CD5-4D6B-BE66-68508CE50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2A5C7CE-B68B-407D-A42D-2874C5489B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1CFB1-8FBB-49C4-AD69-5A497803145F}" type="datetimeFigureOut">
              <a:rPr lang="es-MX" smtClean="0"/>
              <a:t>08/04/2024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35E8C0C-763A-4C56-A5EC-4B006F20F7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A1CA18-B76D-4136-A39F-6F8E878ED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F844E-4E86-4468-84A9-A17A9ABCB07B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3276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A33E92D-744D-4E69-8C61-F8843BFB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2" y="304800"/>
            <a:ext cx="11191875" cy="613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9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89804BB-4D25-4ECD-855C-187114344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413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D17F367-C595-4B94-83FE-0FC7F092C1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868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DB41846-B871-44A2-801E-3CF008FA1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35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16D5084-BF16-4F7A-BA19-6A9BBE60F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105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8B70C03-5C71-4B66-84FA-3CB45AD09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35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DC44FA-1AC0-4E98-AE94-FC36C6E68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495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809DCB2-CF44-4069-AF00-B79CEE7B05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7713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9EDD5E6-E05F-47C4-9B33-552721135C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5912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342B5F-D252-43CB-BA02-3C7C7E51BE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3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3A39C07-8F6D-41DD-B3B6-E0982B10F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722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3E5B15-42B2-436F-A098-E2C748CF2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04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096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F2E186-BBE3-4001-A5EA-792DABBC5D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501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5B0484A-9E75-40B4-A493-9594F5DD0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109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E2B3720-631C-4461-B22F-ED51FFB3C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1831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10F94BE-F7BD-455E-BACD-D542B5116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2984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26014DB-7CB2-4C8A-AE47-0DA42E9816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490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C6F34C-8F7B-4106-8D06-3626D6A32A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7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ECA0E46-5531-48D6-BECE-46381DB39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73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6F69DED-757F-45CE-874B-01861380C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5149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61E05D-713B-4A52-A164-AA1426E65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018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EF96208-D8A1-435E-8177-071B5A24E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5519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B2E51E-3D44-435D-BA19-6723AD39A4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7A07BA7-DE28-46C3-AD63-EA0343DDCDC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60C8F3F-0750-458F-B59A-F12EC903D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8989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15C91B-273F-4C63-BDFB-62D2F518AF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719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CCC361-1546-4F9D-B79A-BE5A8AC6D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7892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D2A0F6D-9D6E-4B92-9D39-E9B6C5C24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168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7236C22-22AA-4B19-AF04-F32BC5C0C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8423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AA701A6-1A4D-44E7-ACAA-1EEDF26FE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9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3F13BC-F9B8-4E0A-AF47-08C0F7789A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9369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FE88D76-F163-4B15-B123-58F347C7E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2894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AED52A-8314-4B52-86F0-A71B857247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966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2586D23-153A-4F32-B593-F4124D779E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808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ACBED9-FFED-4787-AC99-5C03BAE80B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064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D00BC2A-A37B-467F-A99C-1E478B54B5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5981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A183E4-4097-4CA3-AA8E-430DC799A6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05962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2E358F9-0F62-4D64-8D8B-91A883456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5559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C4225BD-DDBC-4681-A48B-BB55D9EB2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910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65B8378-2654-4EE4-BB94-4D5E9BC20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9437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7E88B15-0EF3-4414-9306-F80155E22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787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74E6A41-70E4-4EF7-AB24-99FED614B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4126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0322FA-398F-4B02-AD3A-2568D12B4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900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656B2B-A4EC-474E-87EE-A4CE8E0B8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231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B266F8A-A9ED-4755-BD23-48804932A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333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D996776-8192-4836-99A2-25BAE2EF9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4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4DD580D-490F-4E22-9D4C-E41651014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1434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AD6F45B-75C9-4490-907A-FBCD73347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538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3F56AB-C667-4F51-A413-A5C2FE411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5201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BB290AC-90D0-4213-98D0-009165348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8896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1DF249D-75F7-49AE-BB80-E2DFF9619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588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C6117DA7-9CF2-48D8-B5C2-54E093B89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497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AF4512B6-4008-42FE-9A5D-631272C3F8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3601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3B4AE10C-9AF4-4A81-B27F-DF38CB3A1C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3676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0B3D2FE3-7063-4D66-A081-2A3E9BCAF7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95621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CCCA8DB-BED6-4773-984B-B81EBF2A2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479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01F6DF9-D540-4167-AA25-9EAC3EA1F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2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3469A4B-1784-4CCD-BB47-51B15D0C83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270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F5EF0AF-D3FB-4D37-8B59-693486ED9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070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DC5A8203-D59B-4D44-A513-10E221C22B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25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14DE350-DCDB-495F-B452-BED2D611F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42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6B44481-2018-4CDD-9E37-EC68A8DC4E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80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F8CA180-0B75-41B2-8110-25162041EE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2336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Office PowerPoint</Application>
  <PresentationFormat>Panorámica</PresentationFormat>
  <Paragraphs>0</Paragraphs>
  <Slides>61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65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karen garcia damian</dc:creator>
  <cp:lastModifiedBy>karen garcia damian</cp:lastModifiedBy>
  <cp:revision>2</cp:revision>
  <dcterms:created xsi:type="dcterms:W3CDTF">2024-04-08T21:53:51Z</dcterms:created>
  <dcterms:modified xsi:type="dcterms:W3CDTF">2024-04-08T22:01:06Z</dcterms:modified>
</cp:coreProperties>
</file>